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58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2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405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54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7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1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1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36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49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8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7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7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F96241-2E22-4BDC-814B-5A0EE0D489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CDFE93-2891-4B70-AAA6-BE4A1DC5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5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950F-BA2A-4136-9740-E1367B5B8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2018 Review: ECUST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75409-ECC6-455A-AB1A-53BB7D9C5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By: Yogindra Raghav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66259-C4C2-4F43-B3CC-1CD893287659}"/>
              </a:ext>
            </a:extLst>
          </p:cNvPr>
          <p:cNvSpPr txBox="1"/>
          <p:nvPr/>
        </p:nvSpPr>
        <p:spPr>
          <a:xfrm>
            <a:off x="150921" y="204187"/>
            <a:ext cx="421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Synthetic Biology Review</a:t>
            </a:r>
          </a:p>
        </p:txBody>
      </p:sp>
    </p:spTree>
    <p:extLst>
      <p:ext uri="{BB962C8B-B14F-4D97-AF65-F5344CB8AC3E}">
        <p14:creationId xmlns:p14="http://schemas.microsoft.com/office/powerpoint/2010/main" val="209580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065D-645F-40B2-9D49-C895720F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AB30-10DE-4441-8E1E-C4BED7E3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97134"/>
            <a:ext cx="9601196" cy="3684070"/>
          </a:xfrm>
        </p:spPr>
        <p:txBody>
          <a:bodyPr>
            <a:normAutofit/>
          </a:bodyPr>
          <a:lstStyle/>
          <a:p>
            <a:r>
              <a:rPr lang="en-US" sz="3200" dirty="0"/>
              <a:t>Corrosion and blockage of cooling towers (damage ~ $1 billion)</a:t>
            </a:r>
          </a:p>
          <a:p>
            <a:r>
              <a:rPr lang="en-US" sz="3200" dirty="0"/>
              <a:t>Genetically engineer</a:t>
            </a:r>
            <a:r>
              <a:rPr lang="en-US" sz="3200" i="1" dirty="0"/>
              <a:t> E. Coli</a:t>
            </a:r>
            <a:r>
              <a:rPr lang="en-US" sz="3200" dirty="0"/>
              <a:t>: concurrent expression of </a:t>
            </a:r>
            <a:r>
              <a:rPr lang="en-US" sz="3200" dirty="0" err="1"/>
              <a:t>dispersin</a:t>
            </a:r>
            <a:r>
              <a:rPr lang="en-US" sz="3200" dirty="0"/>
              <a:t> and siderophore. </a:t>
            </a:r>
          </a:p>
          <a:p>
            <a:r>
              <a:rPr lang="en-US" sz="3200" dirty="0"/>
              <a:t>Receive signal for expressing antimicrobial peptide </a:t>
            </a:r>
          </a:p>
          <a:p>
            <a:r>
              <a:rPr lang="en-US" sz="3200" dirty="0"/>
              <a:t>Maintenance ACCOMPLISHED!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9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97D7-2836-44AB-87F6-8227C89F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“Parts” and “Devices” </a:t>
            </a:r>
            <a:r>
              <a:rPr lang="en-US" sz="2000" baseline="100000" dirty="0"/>
              <a:t>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7B74-F751-484F-BEA8-C86A24734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Parts:</a:t>
            </a:r>
          </a:p>
          <a:p>
            <a:pPr lvl="1"/>
            <a:r>
              <a:rPr lang="en-US" dirty="0"/>
              <a:t>Iron-sensitive transcription factors </a:t>
            </a:r>
          </a:p>
          <a:p>
            <a:pPr lvl="1"/>
            <a:r>
              <a:rPr lang="en-US" i="1" dirty="0"/>
              <a:t>E. Coli</a:t>
            </a:r>
            <a:r>
              <a:rPr lang="en-US" dirty="0"/>
              <a:t> edited with antimicrobial capability </a:t>
            </a:r>
          </a:p>
          <a:p>
            <a:r>
              <a:rPr lang="en-US" dirty="0"/>
              <a:t>Devices: </a:t>
            </a:r>
          </a:p>
          <a:p>
            <a:pPr lvl="1"/>
            <a:r>
              <a:rPr lang="en-US" dirty="0" err="1"/>
              <a:t>iTube</a:t>
            </a:r>
            <a:r>
              <a:rPr lang="en-US" dirty="0"/>
              <a:t> pipeline</a:t>
            </a:r>
          </a:p>
          <a:p>
            <a:pPr lvl="2"/>
            <a:r>
              <a:rPr lang="en-US" dirty="0"/>
              <a:t>ORP</a:t>
            </a:r>
          </a:p>
          <a:p>
            <a:pPr lvl="2"/>
            <a:r>
              <a:rPr lang="en-US" dirty="0"/>
              <a:t>pH</a:t>
            </a:r>
          </a:p>
          <a:p>
            <a:pPr lvl="2"/>
            <a:r>
              <a:rPr lang="en-US" dirty="0"/>
              <a:t>Conductivity </a:t>
            </a:r>
          </a:p>
          <a:p>
            <a:pPr lvl="2"/>
            <a:r>
              <a:rPr lang="en-US" dirty="0"/>
              <a:t>Temperature </a:t>
            </a:r>
            <a:r>
              <a:rPr lang="en-US" i="1" dirty="0"/>
              <a:t>	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C50CC-78F7-48B5-9204-28D5E9D82816}"/>
              </a:ext>
            </a:extLst>
          </p:cNvPr>
          <p:cNvSpPr txBox="1"/>
          <p:nvPr/>
        </p:nvSpPr>
        <p:spPr>
          <a:xfrm>
            <a:off x="470517" y="6673334"/>
            <a:ext cx="402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100000" dirty="0"/>
              <a:t>╪  as defined by the field of synthetic biology</a:t>
            </a:r>
            <a:endParaRPr lang="en-US" dirty="0"/>
          </a:p>
        </p:txBody>
      </p:sp>
      <p:pic>
        <p:nvPicPr>
          <p:cNvPr id="5" name="Picture 8" descr="Figure from ECUST iGEM project&#10;">
            <a:extLst>
              <a:ext uri="{FF2B5EF4-FFF2-40B4-BE49-F238E27FC236}">
                <a16:creationId xmlns:a16="http://schemas.microsoft.com/office/drawing/2014/main" id="{1F7F5DAA-44B5-4CE6-900A-7F1FEE2FBE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8579" y="2936162"/>
            <a:ext cx="4160056" cy="27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24C0FF-632A-4085-B22D-E986F99666B9}"/>
              </a:ext>
            </a:extLst>
          </p:cNvPr>
          <p:cNvCxnSpPr>
            <a:cxnSpLocks/>
          </p:cNvCxnSpPr>
          <p:nvPr/>
        </p:nvCxnSpPr>
        <p:spPr>
          <a:xfrm flipV="1">
            <a:off x="3517642" y="4021494"/>
            <a:ext cx="3022975" cy="212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5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018.igem.org/wiki/images/c/c9/T--ECUST--projectbanner2.png">
            <a:extLst>
              <a:ext uri="{FF2B5EF4-FFF2-40B4-BE49-F238E27FC236}">
                <a16:creationId xmlns:a16="http://schemas.microsoft.com/office/drawing/2014/main" id="{3BF40841-F3AF-4551-BAA9-5EFDCD47C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13372" r="7601" b="2448"/>
          <a:stretch/>
        </p:blipFill>
        <p:spPr bwMode="auto">
          <a:xfrm>
            <a:off x="4282747" y="363784"/>
            <a:ext cx="7576387" cy="62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2018.igem.org/wiki/images/a/a6/T--ECUST--backgroundf4.png">
            <a:extLst>
              <a:ext uri="{FF2B5EF4-FFF2-40B4-BE49-F238E27FC236}">
                <a16:creationId xmlns:a16="http://schemas.microsoft.com/office/drawing/2014/main" id="{D2C45953-2408-41AF-8757-7E0DF7EB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8" y="3326363"/>
            <a:ext cx="3802379" cy="32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2018.igem.org/wiki/images/c/c5/T--ECUST--backgroundf5.png">
            <a:extLst>
              <a:ext uri="{FF2B5EF4-FFF2-40B4-BE49-F238E27FC236}">
                <a16:creationId xmlns:a16="http://schemas.microsoft.com/office/drawing/2014/main" id="{50078080-05CB-4F9E-B966-EE5A66E0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9" y="363783"/>
            <a:ext cx="3802379" cy="29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20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</TotalTime>
  <Words>86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Garamond</vt:lpstr>
      <vt:lpstr>Organic</vt:lpstr>
      <vt:lpstr>iGEM 2018 Review: ECUST</vt:lpstr>
      <vt:lpstr>Big Picture</vt:lpstr>
      <vt:lpstr>“Parts” and “Devices” ╪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iGEM 2018 Review: ECUST</dc:title>
  <dc:creator>Raghav, Yogindra</dc:creator>
  <cp:lastModifiedBy>Raghav, Yogindra</cp:lastModifiedBy>
  <cp:revision>5</cp:revision>
  <dcterms:created xsi:type="dcterms:W3CDTF">2019-01-17T17:07:00Z</dcterms:created>
  <dcterms:modified xsi:type="dcterms:W3CDTF">2019-01-17T17:57:19Z</dcterms:modified>
</cp:coreProperties>
</file>